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378F5-A928-4C8E-92CD-B7FE58523887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5F884-A9C0-422B-A459-048904CD30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B95BA1-A5C4-4730-8C56-9B4E2A40917A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9EEED8-8195-4BB2-B777-1B361DFE4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02329">
            <a:off x="422030" y="1371600"/>
            <a:ext cx="8229600" cy="1828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Finding Alternate Energy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57474">
            <a:off x="1371600" y="3352800"/>
            <a:ext cx="6400800" cy="228600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Leandra</a:t>
            </a:r>
            <a:r>
              <a:rPr lang="en-US" sz="2000" dirty="0" smtClean="0"/>
              <a:t>, Kelvin, </a:t>
            </a:r>
            <a:r>
              <a:rPr lang="en-US" sz="2000" dirty="0" err="1" smtClean="0"/>
              <a:t>Martika</a:t>
            </a:r>
            <a:r>
              <a:rPr lang="en-US" sz="2000" dirty="0" smtClean="0"/>
              <a:t>, Shay, Jared.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228600"/>
            <a:ext cx="8229600" cy="1143000"/>
          </a:xfrm>
        </p:spPr>
        <p:txBody>
          <a:bodyPr/>
          <a:lstStyle/>
          <a:p>
            <a:r>
              <a:rPr lang="en-US" dirty="0" smtClean="0"/>
              <a:t>Wind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3484098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Wind is moving air.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Wind is a renewable resource.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As long as the sun shines the wind will blow.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848600" cy="990600"/>
          </a:xfrm>
        </p:spPr>
        <p:txBody>
          <a:bodyPr/>
          <a:lstStyle/>
          <a:p>
            <a:r>
              <a:rPr lang="en-US" dirty="0" smtClean="0"/>
              <a:t>How it Produces Energy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52600"/>
            <a:ext cx="7848600" cy="3352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Wind partners with machines in producing energy.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These machines convert the kinetic energy from the wind into mechanical energy.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mechanical energy is converted into electricity.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153400" cy="762000"/>
          </a:xfrm>
        </p:spPr>
        <p:txBody>
          <a:bodyPr/>
          <a:lstStyle/>
          <a:p>
            <a:r>
              <a:rPr lang="en-US" dirty="0" smtClean="0"/>
              <a:t>How can it be Used 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264589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It could be used for powering homes.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could replace fossil fuels.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might replace gasoline in cars.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85800"/>
          </a:xfrm>
        </p:spPr>
        <p:txBody>
          <a:bodyPr/>
          <a:lstStyle/>
          <a:p>
            <a:r>
              <a:rPr lang="en-US" dirty="0" smtClean="0"/>
              <a:t>Environmental Impacts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447800"/>
            <a:ext cx="8458200" cy="256969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It can damage landscapes with  gigantic towers sticking out of the land.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can lower property values.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People living nearby might not like them.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Land must be cleared so wind towers can get a good amount of wind.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</TotalTime>
  <Words>140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Finding Alternate Energy</vt:lpstr>
      <vt:lpstr>Wind </vt:lpstr>
      <vt:lpstr>How it Produces Energy</vt:lpstr>
      <vt:lpstr>How can it be Used ?</vt:lpstr>
      <vt:lpstr>Environmental Impacts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Alternate Energy</dc:title>
  <dc:creator> </dc:creator>
  <cp:lastModifiedBy> </cp:lastModifiedBy>
  <cp:revision>6</cp:revision>
  <dcterms:created xsi:type="dcterms:W3CDTF">2009-04-29T13:13:50Z</dcterms:created>
  <dcterms:modified xsi:type="dcterms:W3CDTF">2009-05-04T12:09:02Z</dcterms:modified>
</cp:coreProperties>
</file>